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176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492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721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powerpoi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PP_cover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1676400" y="0"/>
            <a:ext cx="12469964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Insert the name of your department here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Insert the name of your department here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774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</p:spTree>
    <p:extLst>
      <p:ext uri="{BB962C8B-B14F-4D97-AF65-F5344CB8AC3E}">
        <p14:creationId xmlns:p14="http://schemas.microsoft.com/office/powerpoint/2010/main" xmlns="" val="148174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Insert the name of your department here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24</Words>
  <Application>Microsoft Office PowerPoint</Application>
  <PresentationFormat>On-screen Show (4:3)</PresentationFormat>
  <Paragraphs>6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3</cp:revision>
  <dcterms:created xsi:type="dcterms:W3CDTF">2014-05-13T15:43:50Z</dcterms:created>
  <dcterms:modified xsi:type="dcterms:W3CDTF">2016-02-02T15:51:33Z</dcterms:modified>
</cp:coreProperties>
</file>